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6A159B-E5D1-4A1C-B7BE-FC96E2C544A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2-311-PC01" initials="I" lastIdx="1" clrIdx="0">
    <p:extLst>
      <p:ext uri="{19B8F6BF-5375-455C-9EA6-DF929625EA0E}">
        <p15:presenceInfo xmlns:p15="http://schemas.microsoft.com/office/powerpoint/2012/main" userId="IT2-311-PC0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7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2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8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9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1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7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3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2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30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6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612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E9AEB0-52AD-4F0F-AFBB-5B75AEC9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altLang="ko-KR" sz="3600">
                <a:solidFill>
                  <a:schemeClr val="tx1"/>
                </a:solidFill>
              </a:rPr>
              <a:t>eUROPE</a:t>
            </a:r>
            <a:endParaRPr lang="ko-KR" altLang="en-US" sz="360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A1F8A2-4A2A-4B7D-AA4E-69BE7D21A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ko-KR" altLang="en-US" sz="2000"/>
              <a:t>전자공학부</a:t>
            </a:r>
            <a:r>
              <a:rPr lang="en-US" altLang="ko-KR" sz="2000"/>
              <a:t>d</a:t>
            </a:r>
          </a:p>
          <a:p>
            <a:r>
              <a:rPr lang="en-US" altLang="ko-KR" sz="2000"/>
              <a:t>2016113140 </a:t>
            </a:r>
            <a:r>
              <a:rPr lang="ko-KR" altLang="en-US" sz="2000"/>
              <a:t>김성준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0B1CFDF4-4B28-4261-B58F-029575E5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288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2A86A-E709-4B96-8371-5AF95CCC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72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슈니첼</a:t>
            </a:r>
          </a:p>
        </p:txBody>
      </p:sp>
      <p:pic>
        <p:nvPicPr>
          <p:cNvPr id="5" name="그림 4" descr="플레이트, 음식, 테이블, 식사이(가) 표시된 사진&#10;&#10;자동 생성된 설명">
            <a:extLst>
              <a:ext uri="{FF2B5EF4-FFF2-40B4-BE49-F238E27FC236}">
                <a16:creationId xmlns:a16="http://schemas.microsoft.com/office/drawing/2014/main" id="{A272F065-2EE3-404E-BE26-FDA57B08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4" y="1477817"/>
            <a:ext cx="6895812" cy="51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A2E41-DCDB-4BDF-970C-E0372DEF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7862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헝가리</a:t>
            </a:r>
          </a:p>
        </p:txBody>
      </p:sp>
      <p:pic>
        <p:nvPicPr>
          <p:cNvPr id="7" name="그림 6" descr="시계, 건물, 물, 탑이(가) 표시된 사진&#10;&#10;자동 생성된 설명">
            <a:extLst>
              <a:ext uri="{FF2B5EF4-FFF2-40B4-BE49-F238E27FC236}">
                <a16:creationId xmlns:a16="http://schemas.microsoft.com/office/drawing/2014/main" id="{87B83826-C75F-49DE-A29C-6C84B4FD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50" y="1510018"/>
            <a:ext cx="8586500" cy="49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EE63A-CE91-40A1-8A74-7995699C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1420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어부의 요새</a:t>
            </a:r>
          </a:p>
        </p:txBody>
      </p:sp>
      <p:pic>
        <p:nvPicPr>
          <p:cNvPr id="5" name="그림 4" descr="건물, 돌, 앉아있는, 대형이(가) 표시된 사진&#10;&#10;자동 생성된 설명">
            <a:extLst>
              <a:ext uri="{FF2B5EF4-FFF2-40B4-BE49-F238E27FC236}">
                <a16:creationId xmlns:a16="http://schemas.microsoft.com/office/drawing/2014/main" id="{30D8D1DF-6A5A-4080-B8D3-FBD46E91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67" y="1616364"/>
            <a:ext cx="6923266" cy="4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EB694-DDE4-45F0-8A39-B5367407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21844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굴라쉬</a:t>
            </a:r>
            <a:endParaRPr lang="ko-KR" altLang="en-US" sz="4400" dirty="0"/>
          </a:p>
        </p:txBody>
      </p:sp>
      <p:pic>
        <p:nvPicPr>
          <p:cNvPr id="5" name="그림 4" descr="우묵한그릇, 음식, 플레이트, 실내이(가) 표시된 사진&#10;&#10;자동 생성된 설명">
            <a:extLst>
              <a:ext uri="{FF2B5EF4-FFF2-40B4-BE49-F238E27FC236}">
                <a16:creationId xmlns:a16="http://schemas.microsoft.com/office/drawing/2014/main" id="{A53734F0-75FD-48C5-BB4F-507A03FBE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5" y="1685635"/>
            <a:ext cx="6902450" cy="45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7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9289E-C35C-4D2B-9A25-258AC1A6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8789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체코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D933B-F590-4608-BC07-1FCAB08F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145" y="2322391"/>
            <a:ext cx="3510516" cy="3634486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체스키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크룸로프</a:t>
            </a:r>
            <a:endParaRPr lang="ko-KR" altLang="en-US" sz="2400" dirty="0"/>
          </a:p>
        </p:txBody>
      </p:sp>
      <p:pic>
        <p:nvPicPr>
          <p:cNvPr id="5" name="그림 4" descr="기차, 건물, 실외, 도시이(가) 표시된 사진&#10;&#10;자동 생성된 설명">
            <a:extLst>
              <a:ext uri="{FF2B5EF4-FFF2-40B4-BE49-F238E27FC236}">
                <a16:creationId xmlns:a16="http://schemas.microsoft.com/office/drawing/2014/main" id="{AEA87610-E0B5-450C-945B-06D26918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560945"/>
            <a:ext cx="743053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969C9-E253-4019-8A2C-789265F0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6585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프라하</a:t>
            </a:r>
          </a:p>
        </p:txBody>
      </p:sp>
      <p:pic>
        <p:nvPicPr>
          <p:cNvPr id="5" name="그림 4" descr="실외, 건물, 물, 도시이(가) 표시된 사진&#10;&#10;자동 생성된 설명">
            <a:extLst>
              <a:ext uri="{FF2B5EF4-FFF2-40B4-BE49-F238E27FC236}">
                <a16:creationId xmlns:a16="http://schemas.microsoft.com/office/drawing/2014/main" id="{464C2596-B234-42C0-AE67-82953EFB5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27" y="1568741"/>
            <a:ext cx="9084345" cy="49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7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AC0BF-9232-4677-A0D5-7F6778A7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16251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까를교</a:t>
            </a:r>
            <a:endParaRPr lang="ko-KR" altLang="en-US" sz="4400" dirty="0"/>
          </a:p>
        </p:txBody>
      </p:sp>
      <p:pic>
        <p:nvPicPr>
          <p:cNvPr id="5" name="그림 4" descr="물, 실외, 건물, 강이(가) 표시된 사진&#10;&#10;자동 생성된 설명">
            <a:extLst>
              <a:ext uri="{FF2B5EF4-FFF2-40B4-BE49-F238E27FC236}">
                <a16:creationId xmlns:a16="http://schemas.microsoft.com/office/drawing/2014/main" id="{F83D0656-8CAA-4C69-96DA-DB987846E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2" y="1861942"/>
            <a:ext cx="5504418" cy="3457463"/>
          </a:xfrm>
          <a:prstGeom prst="rect">
            <a:avLst/>
          </a:prstGeom>
        </p:spPr>
      </p:pic>
      <p:pic>
        <p:nvPicPr>
          <p:cNvPr id="7" name="그림 6" descr="실외, 물, 건물, 다리이(가) 표시된 사진&#10;&#10;자동 생성된 설명">
            <a:extLst>
              <a:ext uri="{FF2B5EF4-FFF2-40B4-BE49-F238E27FC236}">
                <a16:creationId xmlns:a16="http://schemas.microsoft.com/office/drawing/2014/main" id="{2B989DFC-208C-4DC4-BBEE-855170438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28" y="1861942"/>
            <a:ext cx="5504417" cy="36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0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건물, 강, 실외이(가) 표시된 사진&#10;&#10;자동 생성된 설명">
            <a:extLst>
              <a:ext uri="{FF2B5EF4-FFF2-40B4-BE49-F238E27FC236}">
                <a16:creationId xmlns:a16="http://schemas.microsoft.com/office/drawing/2014/main" id="{3B8FF786-75DC-4EA9-8F6C-617AE232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11" y="1338983"/>
            <a:ext cx="7798377" cy="47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9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5DDBF-96B4-466B-9761-DA621BD1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68026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천문시계</a:t>
            </a:r>
          </a:p>
        </p:txBody>
      </p:sp>
      <p:pic>
        <p:nvPicPr>
          <p:cNvPr id="5" name="그림 4" descr="시계, 탑이(가) 표시된 사진&#10;&#10;자동 생성된 설명">
            <a:extLst>
              <a:ext uri="{FF2B5EF4-FFF2-40B4-BE49-F238E27FC236}">
                <a16:creationId xmlns:a16="http://schemas.microsoft.com/office/drawing/2014/main" id="{8BB609A9-2A36-40EB-8DF4-C3DF8CFD4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2983" y="2881456"/>
            <a:ext cx="4978400" cy="2355850"/>
          </a:xfrm>
          <a:prstGeom prst="rect">
            <a:avLst/>
          </a:prstGeom>
        </p:spPr>
      </p:pic>
      <p:pic>
        <p:nvPicPr>
          <p:cNvPr id="6" name="kakaotalk_1566973135942">
            <a:hlinkClick r:id="" action="ppaction://media"/>
            <a:extLst>
              <a:ext uri="{FF2B5EF4-FFF2-40B4-BE49-F238E27FC236}">
                <a16:creationId xmlns:a16="http://schemas.microsoft.com/office/drawing/2014/main" id="{7478FFA8-B322-4076-930A-1DF5B7EF2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77338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5651E-8B27-4540-A421-5FE99A0E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1418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스비치코바</a:t>
            </a:r>
            <a:endParaRPr lang="ko-KR" altLang="en-US" sz="4400" dirty="0"/>
          </a:p>
        </p:txBody>
      </p:sp>
      <p:pic>
        <p:nvPicPr>
          <p:cNvPr id="5" name="그림 4" descr="플레이트, 테이블, 음식, 실내이(가) 표시된 사진&#10;&#10;자동 생성된 설명">
            <a:extLst>
              <a:ext uri="{FF2B5EF4-FFF2-40B4-BE49-F238E27FC236}">
                <a16:creationId xmlns:a16="http://schemas.microsoft.com/office/drawing/2014/main" id="{C1260154-D6F5-46AF-BE00-F433F996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7" y="1797604"/>
            <a:ext cx="57245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빨간색, 앉아있는, 테이블, 나이프이(가) 표시된 사진&#10;&#10;자동 생성된 설명">
            <a:extLst>
              <a:ext uri="{FF2B5EF4-FFF2-40B4-BE49-F238E27FC236}">
                <a16:creationId xmlns:a16="http://schemas.microsoft.com/office/drawing/2014/main" id="{2FAD8FBE-C3D1-4E83-AABD-21CC54C7D2D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90" y="743125"/>
            <a:ext cx="4028807" cy="2685871"/>
          </a:xfrm>
          <a:prstGeom prst="rect">
            <a:avLst/>
          </a:prstGeom>
        </p:spPr>
      </p:pic>
      <p:pic>
        <p:nvPicPr>
          <p:cNvPr id="7" name="그림 6" descr="나이프이(가) 표시된 사진&#10;&#10;자동 생성된 설명">
            <a:extLst>
              <a:ext uri="{FF2B5EF4-FFF2-40B4-BE49-F238E27FC236}">
                <a16:creationId xmlns:a16="http://schemas.microsoft.com/office/drawing/2014/main" id="{7BD06989-ADED-4F77-AC90-6D23DBBCC55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91" y="3893331"/>
            <a:ext cx="4028806" cy="2685871"/>
          </a:xfrm>
          <a:prstGeom prst="rect">
            <a:avLst/>
          </a:prstGeom>
        </p:spPr>
      </p:pic>
      <p:pic>
        <p:nvPicPr>
          <p:cNvPr id="9" name="그림 8" descr="실내, 사람, 앉아있는, 침대이(가) 표시된 사진&#10;&#10;자동 생성된 설명">
            <a:extLst>
              <a:ext uri="{FF2B5EF4-FFF2-40B4-BE49-F238E27FC236}">
                <a16:creationId xmlns:a16="http://schemas.microsoft.com/office/drawing/2014/main" id="{AAD89E68-517F-4863-9099-10AC66245E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03" y="743125"/>
            <a:ext cx="4028808" cy="2685872"/>
          </a:xfrm>
          <a:prstGeom prst="rect">
            <a:avLst/>
          </a:prstGeom>
        </p:spPr>
      </p:pic>
      <p:pic>
        <p:nvPicPr>
          <p:cNvPr id="11" name="그림 10" descr="침대, 실내, 앉아있는, 담요이(가) 표시된 사진&#10;&#10;자동 생성된 설명">
            <a:extLst>
              <a:ext uri="{FF2B5EF4-FFF2-40B4-BE49-F238E27FC236}">
                <a16:creationId xmlns:a16="http://schemas.microsoft.com/office/drawing/2014/main" id="{DE011B64-9E53-470F-BD58-0825A3CE83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02" y="3893332"/>
            <a:ext cx="4028805" cy="26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7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8BE64-A8A2-4A2D-8F7E-F6E02696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0604"/>
            <a:ext cx="11029616" cy="1188720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best</a:t>
            </a:r>
            <a:endParaRPr lang="ko-KR" altLang="en-US" sz="9600" dirty="0"/>
          </a:p>
        </p:txBody>
      </p:sp>
      <p:pic>
        <p:nvPicPr>
          <p:cNvPr id="5" name="그림 4" descr="나이프이(가) 표시된 사진&#10;&#10;자동 생성된 설명">
            <a:extLst>
              <a:ext uri="{FF2B5EF4-FFF2-40B4-BE49-F238E27FC236}">
                <a16:creationId xmlns:a16="http://schemas.microsoft.com/office/drawing/2014/main" id="{393ACB08-D2B8-4349-9AC3-DF7C340D4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6" y="1983834"/>
            <a:ext cx="7938227" cy="46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35D27-AA3C-446D-94DD-0AF94A6DA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2" y="798760"/>
            <a:ext cx="11029616" cy="553989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1. </a:t>
            </a:r>
            <a:r>
              <a:rPr lang="ko-KR" altLang="en-US" sz="4400" dirty="0"/>
              <a:t>독일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640E5-9793-406D-8555-0F5FEFB89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09" y="1825819"/>
            <a:ext cx="4773336" cy="40656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3600" dirty="0" err="1"/>
              <a:t>퓌센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3600" dirty="0"/>
              <a:t>동화의 마을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3600" dirty="0" err="1"/>
              <a:t>노이슈반슈타인</a:t>
            </a:r>
            <a:r>
              <a:rPr lang="ko-KR" altLang="en-US" sz="3600" dirty="0"/>
              <a:t> 성</a:t>
            </a:r>
            <a:endParaRPr lang="en-US" altLang="ko-KR" sz="3600" dirty="0"/>
          </a:p>
        </p:txBody>
      </p:sp>
      <p:pic>
        <p:nvPicPr>
          <p:cNvPr id="9" name="그림 8" descr="실외, 성, 건물, 구름낀이(가) 표시된 사진&#10;&#10;자동 생성된 설명">
            <a:extLst>
              <a:ext uri="{FF2B5EF4-FFF2-40B4-BE49-F238E27FC236}">
                <a16:creationId xmlns:a16="http://schemas.microsoft.com/office/drawing/2014/main" id="{B606FB63-A95B-437D-BBB0-830BBC44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25820"/>
            <a:ext cx="6485498" cy="40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94E32-E8C8-4729-B9A1-E7655B6D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4306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로텐부르크</a:t>
            </a:r>
            <a:endParaRPr lang="ko-KR" altLang="en-US" sz="4000" dirty="0"/>
          </a:p>
        </p:txBody>
      </p:sp>
      <p:pic>
        <p:nvPicPr>
          <p:cNvPr id="5" name="그림 4" descr="건물, 실외, 집, 거리이(가) 표시된 사진&#10;&#10;자동 생성된 설명">
            <a:extLst>
              <a:ext uri="{FF2B5EF4-FFF2-40B4-BE49-F238E27FC236}">
                <a16:creationId xmlns:a16="http://schemas.microsoft.com/office/drawing/2014/main" id="{F3B4E9D6-7105-41CC-93BE-E2E42F0A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67346"/>
            <a:ext cx="5099172" cy="3302727"/>
          </a:xfrm>
          <a:prstGeom prst="rect">
            <a:avLst/>
          </a:prstGeom>
        </p:spPr>
      </p:pic>
      <p:pic>
        <p:nvPicPr>
          <p:cNvPr id="7" name="그림 6" descr="건물, 실외, 시계, 대형이(가) 표시된 사진&#10;&#10;자동 생성된 설명">
            <a:extLst>
              <a:ext uri="{FF2B5EF4-FFF2-40B4-BE49-F238E27FC236}">
                <a16:creationId xmlns:a16="http://schemas.microsoft.com/office/drawing/2014/main" id="{9F3572E5-8AB1-44AD-B938-055D1D857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7" y="1967346"/>
            <a:ext cx="5099170" cy="33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6AF6-2C39-4291-A88F-AF4291CD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1080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프랑크푸르트</a:t>
            </a:r>
          </a:p>
        </p:txBody>
      </p:sp>
      <p:pic>
        <p:nvPicPr>
          <p:cNvPr id="5" name="그림 4" descr="건물, 실외, 거리, 도로이(가) 표시된 사진&#10;&#10;자동 생성된 설명">
            <a:extLst>
              <a:ext uri="{FF2B5EF4-FFF2-40B4-BE49-F238E27FC236}">
                <a16:creationId xmlns:a16="http://schemas.microsoft.com/office/drawing/2014/main" id="{EFA61333-2CD1-4C4E-9697-27184D04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44" y="2026299"/>
            <a:ext cx="5238554" cy="3487810"/>
          </a:xfrm>
          <a:prstGeom prst="rect">
            <a:avLst/>
          </a:prstGeom>
        </p:spPr>
      </p:pic>
      <p:pic>
        <p:nvPicPr>
          <p:cNvPr id="7" name="그림 6" descr="건물, 실외, 거리, 도로이(가) 표시된 사진&#10;&#10;자동 생성된 설명">
            <a:extLst>
              <a:ext uri="{FF2B5EF4-FFF2-40B4-BE49-F238E27FC236}">
                <a16:creationId xmlns:a16="http://schemas.microsoft.com/office/drawing/2014/main" id="{A14CF213-D28E-454E-A963-66B29FA4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26299"/>
            <a:ext cx="5228302" cy="34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C7460-DCD3-49D1-9F90-318A3CE8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3029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오스트리아</a:t>
            </a:r>
          </a:p>
        </p:txBody>
      </p:sp>
      <p:pic>
        <p:nvPicPr>
          <p:cNvPr id="5" name="그림 4" descr="건물, 실외, 녹색, 대형이(가) 표시된 사진&#10;&#10;자동 생성된 설명">
            <a:extLst>
              <a:ext uri="{FF2B5EF4-FFF2-40B4-BE49-F238E27FC236}">
                <a16:creationId xmlns:a16="http://schemas.microsoft.com/office/drawing/2014/main" id="{7A03E942-C7AC-4136-B4B4-C93F76621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42270"/>
            <a:ext cx="5535468" cy="3690312"/>
          </a:xfrm>
          <a:prstGeom prst="rect">
            <a:avLst/>
          </a:prstGeom>
        </p:spPr>
      </p:pic>
      <p:pic>
        <p:nvPicPr>
          <p:cNvPr id="7" name="그림 6" descr="잔디, 실외, 건물, 꽃이(가) 표시된 사진&#10;&#10;자동 생성된 설명">
            <a:extLst>
              <a:ext uri="{FF2B5EF4-FFF2-40B4-BE49-F238E27FC236}">
                <a16:creationId xmlns:a16="http://schemas.microsoft.com/office/drawing/2014/main" id="{9C17C204-6FD5-4E82-AFB1-B9D129ACA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55" y="1842270"/>
            <a:ext cx="4790199" cy="36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AFDDF-2B32-499B-ACAA-29A2F863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2695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짤츠캄머굿</a:t>
            </a:r>
            <a:endParaRPr lang="ko-KR" altLang="en-US" sz="4400" dirty="0"/>
          </a:p>
        </p:txBody>
      </p:sp>
      <p:pic>
        <p:nvPicPr>
          <p:cNvPr id="5" name="그림 4" descr="건물, 실외, 산, 기차이(가) 표시된 사진&#10;&#10;자동 생성된 설명">
            <a:extLst>
              <a:ext uri="{FF2B5EF4-FFF2-40B4-BE49-F238E27FC236}">
                <a16:creationId xmlns:a16="http://schemas.microsoft.com/office/drawing/2014/main" id="{633FA6CF-60EB-4A5C-8256-40F1CBCB0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484850"/>
            <a:ext cx="5450153" cy="4670994"/>
          </a:xfrm>
          <a:prstGeom prst="rect">
            <a:avLst/>
          </a:prstGeom>
        </p:spPr>
      </p:pic>
      <p:pic>
        <p:nvPicPr>
          <p:cNvPr id="7" name="그림 6" descr="산, 실외, 잔디, 자연이(가) 표시된 사진&#10;&#10;자동 생성된 설명">
            <a:extLst>
              <a:ext uri="{FF2B5EF4-FFF2-40B4-BE49-F238E27FC236}">
                <a16:creationId xmlns:a16="http://schemas.microsoft.com/office/drawing/2014/main" id="{91ADB0BD-6972-4C5F-BDA4-298379CD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84" y="1487159"/>
            <a:ext cx="5164524" cy="46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1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99CEF-0D97-4059-A7D0-5C92B0FA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1080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할슈타트</a:t>
            </a:r>
            <a:endParaRPr lang="ko-KR" altLang="en-US" sz="4400" dirty="0"/>
          </a:p>
        </p:txBody>
      </p:sp>
      <p:pic>
        <p:nvPicPr>
          <p:cNvPr id="5" name="그림 4" descr="물, 산, 보트, 자연이(가) 표시된 사진&#10;&#10;자동 생성된 설명">
            <a:extLst>
              <a:ext uri="{FF2B5EF4-FFF2-40B4-BE49-F238E27FC236}">
                <a16:creationId xmlns:a16="http://schemas.microsoft.com/office/drawing/2014/main" id="{69B75E4B-346E-4B1B-A413-87D54FA65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9" y="1660237"/>
            <a:ext cx="5262852" cy="4572000"/>
          </a:xfrm>
          <a:prstGeom prst="rect">
            <a:avLst/>
          </a:prstGeom>
        </p:spPr>
      </p:pic>
      <p:pic>
        <p:nvPicPr>
          <p:cNvPr id="7" name="그림 6" descr="실외, 산, 물, 기차이(가) 표시된 사진&#10;&#10;자동 생성된 설명">
            <a:extLst>
              <a:ext uri="{FF2B5EF4-FFF2-40B4-BE49-F238E27FC236}">
                <a16:creationId xmlns:a16="http://schemas.microsoft.com/office/drawing/2014/main" id="{B3B0745A-68B3-4455-8B7B-166EDE54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11" y="1660236"/>
            <a:ext cx="528389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1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01BBF-9D32-423C-8B2B-5628A759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9807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비엔나</a:t>
            </a:r>
          </a:p>
        </p:txBody>
      </p:sp>
      <p:pic>
        <p:nvPicPr>
          <p:cNvPr id="5" name="그림 4" descr="잔디, 실외, 건물, 탑이(가) 표시된 사진&#10;&#10;자동 생성된 설명">
            <a:extLst>
              <a:ext uri="{FF2B5EF4-FFF2-40B4-BE49-F238E27FC236}">
                <a16:creationId xmlns:a16="http://schemas.microsoft.com/office/drawing/2014/main" id="{951F8B65-7F7C-4682-9B8A-CE28A88A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34473"/>
            <a:ext cx="6158267" cy="4104509"/>
          </a:xfrm>
          <a:prstGeom prst="rect">
            <a:avLst/>
          </a:prstGeom>
        </p:spPr>
      </p:pic>
      <p:pic>
        <p:nvPicPr>
          <p:cNvPr id="7" name="그림 6" descr="방, 갤러리, 장면, 사진이(가) 표시된 사진&#10;&#10;자동 생성된 설명">
            <a:extLst>
              <a:ext uri="{FF2B5EF4-FFF2-40B4-BE49-F238E27FC236}">
                <a16:creationId xmlns:a16="http://schemas.microsoft.com/office/drawing/2014/main" id="{C4EF0B08-553C-4057-AC5D-6AFE175A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84" y="1506054"/>
            <a:ext cx="4757381" cy="47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19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82441"/>
      </a:dk2>
      <a:lt2>
        <a:srgbClr val="E2E6E8"/>
      </a:lt2>
      <a:accent1>
        <a:srgbClr val="C6969D"/>
      </a:accent1>
      <a:accent2>
        <a:srgbClr val="BA8F7F"/>
      </a:accent2>
      <a:accent3>
        <a:srgbClr val="B1A282"/>
      </a:accent3>
      <a:accent4>
        <a:srgbClr val="76ACA6"/>
      </a:accent4>
      <a:accent5>
        <a:srgbClr val="7EA8B9"/>
      </a:accent5>
      <a:accent6>
        <a:srgbClr val="7F8FBA"/>
      </a:accent6>
      <a:hlink>
        <a:srgbClr val="5D8A9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38</Words>
  <Application>Microsoft Office PowerPoint</Application>
  <PresentationFormat>와이드스크린</PresentationFormat>
  <Paragraphs>24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Gill Sans MT</vt:lpstr>
      <vt:lpstr>Wingdings</vt:lpstr>
      <vt:lpstr>Wingdings 2</vt:lpstr>
      <vt:lpstr>DividendVTI</vt:lpstr>
      <vt:lpstr>eUROPE</vt:lpstr>
      <vt:lpstr>PowerPoint 프레젠테이션</vt:lpstr>
      <vt:lpstr>1. 독일</vt:lpstr>
      <vt:lpstr>로텐부르크</vt:lpstr>
      <vt:lpstr>프랑크푸르트</vt:lpstr>
      <vt:lpstr>2. 오스트리아</vt:lpstr>
      <vt:lpstr>짤츠캄머굿</vt:lpstr>
      <vt:lpstr>할슈타트</vt:lpstr>
      <vt:lpstr>비엔나</vt:lpstr>
      <vt:lpstr>슈니첼</vt:lpstr>
      <vt:lpstr>3. 헝가리</vt:lpstr>
      <vt:lpstr>어부의 요새</vt:lpstr>
      <vt:lpstr>굴라쉬</vt:lpstr>
      <vt:lpstr>4. 체코</vt:lpstr>
      <vt:lpstr>프라하</vt:lpstr>
      <vt:lpstr>까를교</vt:lpstr>
      <vt:lpstr>PowerPoint 프레젠테이션</vt:lpstr>
      <vt:lpstr>천문시계</vt:lpstr>
      <vt:lpstr>스비치코바</vt:lpstr>
      <vt:lpstr>best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</dc:title>
  <dc:creator>IT2-311-PC01</dc:creator>
  <cp:lastModifiedBy>IT2-311-PC01</cp:lastModifiedBy>
  <cp:revision>10</cp:revision>
  <dcterms:created xsi:type="dcterms:W3CDTF">2019-10-29T08:35:05Z</dcterms:created>
  <dcterms:modified xsi:type="dcterms:W3CDTF">2019-10-29T09:37:38Z</dcterms:modified>
</cp:coreProperties>
</file>